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20E00-C964-9F40-9AFF-84A81022486B}">
          <p14:sldIdLst>
            <p14:sldId id="256"/>
            <p14:sldId id="275"/>
            <p14:sldId id="276"/>
            <p14:sldId id="27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5E87-1E42-BD46-8CC5-BF51F1DE6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1E147-F9D5-FA4B-AEF8-5E34AC4F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D70E-D084-3140-8D28-022C4670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F0868-B0B2-3B46-A74C-70395D40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DE81B-8284-9143-9E64-3616CA8A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7FD97-83ED-1C42-BF19-C54F2233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082A4-BC2D-E54F-9B60-01146D404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4CDC0-9579-7248-A36C-BA42B978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EDD58-04AC-4749-8206-65760F9E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63964-2218-F24F-AD09-A0069DED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7E5B6-9520-A34D-B933-57CDB62AB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875A6-768C-4B4F-BBF3-8E25DF6D3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88548-78C8-E141-BD14-CAAF0F8B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FB325-EF1B-584A-9900-57807387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7013C-0F89-0649-AB87-A2FF2C87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2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E380-622D-5A47-A22A-3932400C9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D5A81-843F-F742-B907-55240A85D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F42F1-C281-2F4A-80CA-1CF55B26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BE477-6459-FD41-93B9-A677640D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88A38-831F-6F41-8928-02E90D98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E6C8-3F88-4B45-8477-7F287BB9B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C1B7A-08C6-BD4F-A3E9-B66AA7AB3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21A50-5E64-DA4C-89F4-ADC71D2E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6F334-E947-B844-AAF4-C888E856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84CE9-8D36-D544-B390-349CA434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7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F08F-B3E7-6F4B-8ECE-E1A877CF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B85FF-6DD3-124C-AAC3-C339F1BE1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1067A-B04C-254A-BEC7-3DFBDF79F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874BB-2BDB-3E41-8266-A0BF72B3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EF18D-FB85-5D42-899D-0FD69BB9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D1074-A8C3-304C-91AC-5387DE62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4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DB09-B76E-0C4C-B758-D38D41FBC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469B6-7584-3E4D-88BE-F73E1BB8F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28B60-E095-2C4C-805F-7037F6E74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4EC884-D813-5E43-8792-399BFC862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E07BD-9460-BE4C-96C9-A9A067029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955AC9-8A50-AF4E-8BF9-EBBF0D55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5D0076-54B2-C54A-9D2E-AB4611C2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B7247-2A0A-584F-865B-9A2D48A3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2831-B64F-4242-A74A-A650214E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82455-4506-CE4F-9F38-0653303E9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D677A-48D1-404F-B1F0-793A102A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FF507-36EE-BB42-B20F-9B5CB8F7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9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29443-11BD-DF4C-BA26-09D54B1A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2B3D7-E362-564E-90C5-F4AADA40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96DCA-C82A-4A42-ABC3-F02286B8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7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2E6C2-0C90-6947-8500-28291962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670DF-6E93-AC4D-8748-4BD0BE348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0CF91-6242-D047-BBFD-A71FB92A6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FD2E1-B078-5443-8006-B4D4E1FB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ABAF0-44DD-E34E-9F2F-4B965FA7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A15AB-7400-CC4F-836C-C64D6F35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EE5F-6320-8E4A-9370-E0D653C9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90DB09-D245-814D-9846-FD5028ED3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634D0-A02C-9741-B36F-B4BAACF6A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8E229-5DD6-9A46-98CF-615908CA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38312-3593-A741-AB54-67B55C4B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819EE-FECF-9749-9C1C-9E7D16E6B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9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04E1E-9AC0-B040-9788-4E5FABCF9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94B46-45CB-544B-B357-348E9C806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AF812-A6C8-2143-BB65-B78621C7E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AE8DB-E634-2843-B2E6-1A7C4A54D57A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28469-5C93-9849-9511-D7B6F636E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F52BB-48E8-F546-9FA3-B0C161641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EA188-1C3A-0D41-A393-C7AD823BD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edcrackl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B901E-EA33-7849-9E3E-F6B0E08C2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If Then Else Visual Programming module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6DB48-D1ED-4445-B0B8-D673282C7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</a:rPr>
              <a:t>Neerav Mehta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http://redcrackle.com</a:t>
            </a:r>
            <a:endParaRPr lang="en-US" sz="1900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</a:rPr>
              <a:t>512-228-9657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885F88BD-2133-416D-AB14-B477F4B6A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419382" y="1951560"/>
            <a:ext cx="4047843" cy="158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0055-8BA3-9A4B-9CC6-4EE557B9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97B7F-F47D-8A40-BBF1-C3C23E72A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 actions on the site without any PHP coding</a:t>
            </a:r>
          </a:p>
          <a:p>
            <a:r>
              <a:rPr lang="en-US" dirty="0"/>
              <a:t>Target users: Site builders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Send automated marketing emails depending on user actions</a:t>
            </a:r>
          </a:p>
          <a:p>
            <a:pPr lvl="1"/>
            <a:r>
              <a:rPr lang="en-US" dirty="0"/>
              <a:t>Redirect users to different dashboards depending on roles</a:t>
            </a:r>
          </a:p>
          <a:p>
            <a:pPr lvl="1"/>
            <a:r>
              <a:rPr lang="en-US" dirty="0"/>
              <a:t>Alter / validate forms</a:t>
            </a:r>
          </a:p>
        </p:txBody>
      </p:sp>
    </p:spTree>
    <p:extLst>
      <p:ext uri="{BB962C8B-B14F-4D97-AF65-F5344CB8AC3E}">
        <p14:creationId xmlns:p14="http://schemas.microsoft.com/office/powerpoint/2010/main" val="65705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B14AF-24CF-B542-B13D-05575644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over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F0B42-8D1C-A442-B67F-1E102D6A1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drag and drop graphical UI to set up flows</a:t>
            </a:r>
          </a:p>
          <a:p>
            <a:r>
              <a:rPr lang="en-US" dirty="0"/>
              <a:t>Easier to follow the flow of inputs and outputs as compared to using tokens</a:t>
            </a:r>
          </a:p>
          <a:p>
            <a:r>
              <a:rPr lang="en-US" dirty="0"/>
              <a:t>Built-in support for “Else” statement</a:t>
            </a:r>
          </a:p>
          <a:p>
            <a:r>
              <a:rPr lang="en-US" dirty="0"/>
              <a:t>Built-in support for form alteration, validation and submission</a:t>
            </a:r>
          </a:p>
        </p:txBody>
      </p:sp>
    </p:spTree>
    <p:extLst>
      <p:ext uri="{BB962C8B-B14F-4D97-AF65-F5344CB8AC3E}">
        <p14:creationId xmlns:p14="http://schemas.microsoft.com/office/powerpoint/2010/main" val="280095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490F-DAF0-5D4E-A15D-571C82CC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6DEC0-6163-8C44-8E0E-A108C282D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with non-core field types such as Workflow</a:t>
            </a:r>
          </a:p>
          <a:p>
            <a:r>
              <a:rPr lang="en-US" dirty="0"/>
              <a:t>Multi-valued fields</a:t>
            </a:r>
          </a:p>
          <a:p>
            <a:r>
              <a:rPr lang="en-US" dirty="0"/>
              <a:t>Integration with Webform and Drupal Commerce</a:t>
            </a:r>
          </a:p>
          <a:p>
            <a:r>
              <a:rPr lang="en-US" dirty="0"/>
              <a:t>Loops</a:t>
            </a:r>
          </a:p>
          <a:p>
            <a:r>
              <a:rPr lang="en-US" dirty="0"/>
              <a:t>UI Improvement</a:t>
            </a:r>
          </a:p>
          <a:p>
            <a:r>
              <a:rPr lang="en-US" dirty="0"/>
              <a:t>Multilingual support</a:t>
            </a:r>
          </a:p>
          <a:p>
            <a:r>
              <a:rPr lang="en-US" dirty="0"/>
              <a:t>Make </a:t>
            </a:r>
            <a:r>
              <a:rPr lang="en-US"/>
              <a:t>it extensible </a:t>
            </a:r>
            <a:r>
              <a:rPr lang="en-US" dirty="0"/>
              <a:t>using hooks and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1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F2F4B-59A4-B14F-A244-11602650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893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126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If Then Else Visual Programming module</vt:lpstr>
      <vt:lpstr>Vision</vt:lpstr>
      <vt:lpstr>Advantages over Rules</vt:lpstr>
      <vt:lpstr>Things to do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Drupal for ciitizen application development</dc:title>
  <dc:creator>Neerav Mehta</dc:creator>
  <cp:lastModifiedBy>Neerav Mehta</cp:lastModifiedBy>
  <cp:revision>12</cp:revision>
  <dcterms:created xsi:type="dcterms:W3CDTF">2019-06-11T14:15:13Z</dcterms:created>
  <dcterms:modified xsi:type="dcterms:W3CDTF">2019-07-11T19:20:54Z</dcterms:modified>
</cp:coreProperties>
</file>